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9" r:id="rId6"/>
    <p:sldId id="261" r:id="rId7"/>
    <p:sldId id="268" r:id="rId8"/>
    <p:sldId id="262" r:id="rId9"/>
    <p:sldId id="263" r:id="rId10"/>
    <p:sldId id="260" r:id="rId11"/>
    <p:sldId id="265" r:id="rId12"/>
    <p:sldId id="272" r:id="rId13"/>
    <p:sldId id="258" r:id="rId14"/>
    <p:sldId id="270" r:id="rId15"/>
    <p:sldId id="257" r:id="rId16"/>
    <p:sldId id="271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F7B6-E426-4348-B01E-40E05F29C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90865-9578-42B4-97DA-D10664EE3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0AEEB-7ACA-46EE-9F16-C7051B27C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1105A-BC65-4CAD-AC5A-9B83215B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DD344-D19E-4789-A492-2B01175D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A0A5-A1FA-4462-A0A5-9C785DFA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270DD-9343-4F2A-B022-B9B8C713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E51D7-3967-4F25-A3EC-54383ED4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C9B98-AB70-4E3C-816B-B5D552D8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B3AF4-C542-47B3-A7D3-CEC2B77A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7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467FB0-4F25-45F9-824B-BA95A690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7261C-B014-4219-B00B-E49B07261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37D95-E16A-4747-8409-4A53216D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08DBC-982E-4422-93FA-4E7B32BF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51964-AA6C-4AC1-A0FB-A228F798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3A1A-836C-49D9-981A-9E1408CF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7254E-A298-4990-BCD3-04B6FF67F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F459E-2A7A-498B-B05B-921A1537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3C804-9A65-42DA-91B6-6E15B078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A22A-DC48-4772-BA73-8F974838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8A26-111D-4819-8EA7-B2ACF666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E90EE-4D7D-4D9C-9A6A-192A7A9F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83711-CB60-4D15-910F-0E27CEFD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61218-BC84-4E3A-A975-7C09E1FF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9969D-D4E4-48F3-BC38-F899E1CA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61FC-4660-4655-A073-DC4E64DB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2E8D-EAC4-4CDB-8A4B-485D6C97E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E5F8B-6620-496B-9E17-8E2E10D58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1EA3-89CD-4B44-B0D9-9CD5FA6B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35932-CB08-458F-96F9-78AF2C43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8A39-9024-486B-8AF6-C69B4D26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9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58C3F-6706-4E76-A83F-780C0A17C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26766-6E0B-419E-B244-5969AC3ED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A24DE-A851-4B99-A6B4-46799F858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49554-4087-492D-B03C-45E215568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C454C-406D-448F-A8F4-37B0781F8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2B7AC-E76F-4C4E-9578-6FB2EE67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2DC0C-D281-444B-A9C0-0FF6043A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B905E-0CE9-4EA2-9EFC-62E220FC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19C5-3A3C-4307-A6C2-05C3A799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B31D7-200B-49D1-A978-B0B95964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C9BC4-FD4D-4101-AD71-AF2F1357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6587F-7A5D-4AB2-A168-2F729B14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F73DA4-3E91-48B8-835C-85D5F6B1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856D2-BC48-4EF5-8BA3-CB25F64C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4406E-409C-4E3F-9C55-9804B3EA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0181-FDCB-4A48-B8F1-E0461FF8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D9CA-3CD5-4690-A7AC-BD1740449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BC570-0073-4DF4-93C9-4AE3435EF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90DE-3431-4DB7-A80B-2927E7E8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FF0EE-67A7-45C4-B3E4-652ABDB7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46E40-C0EE-4A47-A595-558ED76D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6DFE-7151-40BD-A016-EFCE5C20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A35CE-D857-4392-B0E8-3C2042480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02898-6C12-4331-AF8D-BB406E4DD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B2C8C-8E53-42E4-B9AC-11F043FF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36D65-CBBE-4510-8DA3-83E29EE4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4A14-C682-428A-A56C-4C3098F8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6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95898F-EFF5-4AD3-8206-76468C3E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E320D-A8CE-4C88-875C-C62EFE1C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DF28D-1D38-454D-B7D0-918FCC61C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40F8-F523-472D-A4AA-9F17F61E14B7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89386-69B4-4858-A8D9-574093F12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E15E7-356F-46A6-9E3D-A8AED98EC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484A-8AE4-4DC0-B7F7-02DFB63BB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48125C-885A-4328-AF7E-11C00A9DB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0" r="-1" b="-1"/>
          <a:stretch/>
        </p:blipFill>
        <p:spPr>
          <a:xfrm>
            <a:off x="296778" y="321733"/>
            <a:ext cx="11548872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37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28A03B-91F6-411C-B9BC-03A4B8A3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59702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EF87ABD-90FD-490E-8434-1E49A8C99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9" r="-1" b="12481"/>
          <a:stretch/>
        </p:blipFill>
        <p:spPr>
          <a:xfrm>
            <a:off x="338327" y="338328"/>
            <a:ext cx="115488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0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86508BFE-845B-4B06-8E31-6DE30593E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7" r="-1" b="17662"/>
          <a:stretch/>
        </p:blipFill>
        <p:spPr>
          <a:xfrm>
            <a:off x="338328" y="338328"/>
            <a:ext cx="11548872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69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on a rock&#10;&#10;Description automatically generated">
            <a:extLst>
              <a:ext uri="{FF2B5EF4-FFF2-40B4-BE49-F238E27FC236}">
                <a16:creationId xmlns:a16="http://schemas.microsoft.com/office/drawing/2014/main" id="{7B1AE7D5-AF66-4FF5-A5A3-A3BD462EB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36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E1663F-BAC2-42F1-87A3-43CCD28C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6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outdoor, person, blue&#10;&#10;Description automatically generated">
            <a:extLst>
              <a:ext uri="{FF2B5EF4-FFF2-40B4-BE49-F238E27FC236}">
                <a16:creationId xmlns:a16="http://schemas.microsoft.com/office/drawing/2014/main" id="{9F6EA2EB-E2CA-4835-8EAC-4181E1644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637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3" name="Picture 2" descr="A picture containing grass, outdoor, person, boy&#10;&#10;Description automatically generated">
            <a:extLst>
              <a:ext uri="{FF2B5EF4-FFF2-40B4-BE49-F238E27FC236}">
                <a16:creationId xmlns:a16="http://schemas.microsoft.com/office/drawing/2014/main" id="{D1D789E4-3140-4365-8861-C08C0C932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" r="-1" b="16146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6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utside of a food truck&#10;&#10;Description automatically generated">
            <a:extLst>
              <a:ext uri="{FF2B5EF4-FFF2-40B4-BE49-F238E27FC236}">
                <a16:creationId xmlns:a16="http://schemas.microsoft.com/office/drawing/2014/main" id="{CD36C12D-4333-4E52-8DC8-B5E472AE1F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-1" b="21499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1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fence&#10;&#10;Description automatically generated">
            <a:extLst>
              <a:ext uri="{FF2B5EF4-FFF2-40B4-BE49-F238E27FC236}">
                <a16:creationId xmlns:a16="http://schemas.microsoft.com/office/drawing/2014/main" id="{4BBB6001-A7E6-4568-8FE7-00AD34486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" y="205274"/>
            <a:ext cx="5749817" cy="4312362"/>
          </a:xfrm>
          <a:prstGeom prst="rect">
            <a:avLst/>
          </a:prstGeom>
        </p:spPr>
      </p:pic>
      <p:pic>
        <p:nvPicPr>
          <p:cNvPr id="3" name="Picture 2" descr="A person standing next to a stone wall&#10;&#10;Description automatically generated">
            <a:extLst>
              <a:ext uri="{FF2B5EF4-FFF2-40B4-BE49-F238E27FC236}">
                <a16:creationId xmlns:a16="http://schemas.microsoft.com/office/drawing/2014/main" id="{F41CF555-BB78-4834-9FDF-861CD715E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98" y="2051114"/>
            <a:ext cx="6309654" cy="47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7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in front of a school bus&#10;&#10;Description automatically generated">
            <a:extLst>
              <a:ext uri="{FF2B5EF4-FFF2-40B4-BE49-F238E27FC236}">
                <a16:creationId xmlns:a16="http://schemas.microsoft.com/office/drawing/2014/main" id="{78E530E7-B22D-423F-B959-B418D78CF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530"/>
          <a:stretch/>
        </p:blipFill>
        <p:spPr>
          <a:xfrm>
            <a:off x="338328" y="338328"/>
            <a:ext cx="11548872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3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EF3AAE4-4804-4222-9F61-8E6228D2AB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-1" b="10472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4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D7B9266-C2EE-42D8-BCF8-2358E1860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 r="1" b="32539"/>
          <a:stretch/>
        </p:blipFill>
        <p:spPr>
          <a:xfrm>
            <a:off x="1460597" y="10"/>
            <a:ext cx="9270806" cy="6857990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78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sitting, woman, table&#10;&#10;Description automatically generated">
            <a:extLst>
              <a:ext uri="{FF2B5EF4-FFF2-40B4-BE49-F238E27FC236}">
                <a16:creationId xmlns:a16="http://schemas.microsoft.com/office/drawing/2014/main" id="{E09D5469-27AF-453D-8E66-28E268788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6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A500D865-53CD-47AA-B19C-F6904069C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9" r="-1" b="31718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4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next to a child&#10;&#10;Description automatically generated">
            <a:extLst>
              <a:ext uri="{FF2B5EF4-FFF2-40B4-BE49-F238E27FC236}">
                <a16:creationId xmlns:a16="http://schemas.microsoft.com/office/drawing/2014/main" id="{573AED99-6C22-469A-AD4F-70BE53026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0"/>
            <a:ext cx="3048000" cy="2286000"/>
          </a:xfrm>
          <a:prstGeom prst="rect">
            <a:avLst/>
          </a:prstGeom>
        </p:spPr>
      </p:pic>
      <p:pic>
        <p:nvPicPr>
          <p:cNvPr id="5" name="Picture 4" descr="A picture containing outdoor, building, grass, red&#10;&#10;Description automatically generated">
            <a:extLst>
              <a:ext uri="{FF2B5EF4-FFF2-40B4-BE49-F238E27FC236}">
                <a16:creationId xmlns:a16="http://schemas.microsoft.com/office/drawing/2014/main" id="{EEEF0AD0-A914-4A35-B9D2-BD5A84E7B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E1A78DA-D1BC-45A1-8B48-ED77CB97B2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593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child, little&#10;&#10;Description automatically generated">
            <a:extLst>
              <a:ext uri="{FF2B5EF4-FFF2-40B4-BE49-F238E27FC236}">
                <a16:creationId xmlns:a16="http://schemas.microsoft.com/office/drawing/2014/main" id="{8F738DB8-40F4-418A-A96E-A1BBF9615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1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7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28A03B-91F6-411C-B9BC-03A4B8A35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59702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590D9FA-E377-4AC2-9CD4-05458F70F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5" r="-1" b="14205"/>
          <a:stretch/>
        </p:blipFill>
        <p:spPr>
          <a:xfrm>
            <a:off x="338327" y="338328"/>
            <a:ext cx="1154887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Rosengrant</dc:creator>
  <cp:lastModifiedBy>Denise Rosengrant</cp:lastModifiedBy>
  <cp:revision>1</cp:revision>
  <dcterms:created xsi:type="dcterms:W3CDTF">2019-12-05T16:59:46Z</dcterms:created>
  <dcterms:modified xsi:type="dcterms:W3CDTF">2019-12-05T17:06:28Z</dcterms:modified>
</cp:coreProperties>
</file>